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EC1BD-67D8-DEF0-8A93-48011862D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643895-86BE-E826-39EB-28DEAB6A3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1DC2D-FEC9-C091-885A-2EDC85697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C348F-9953-65D4-D250-F84CC1C5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A46D6-4B55-57C2-D207-2F2BBD65B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587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B77F-6E2C-2C2F-34A7-1B2F493E3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3084E-0BC3-AF97-652A-0A747D518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0DD58-3186-4657-E093-FD26A6A3E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22E74-8FAD-77B2-16D7-8D236C15F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2D9B3-9E1D-7E6B-EABE-14426FE31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441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454547-6A93-0E8A-908C-4DFE75EAC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62AF3B-DF81-D57E-4E48-3013DA24F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A8811-B14E-B308-1F8A-3CDA8BF45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F5AD0-37C4-A28C-771D-9BE907A1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08C1F-9E9A-8E9A-26BE-E96440976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793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A9FB8-E831-F845-1A24-BF2BE476F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E28DB-19A2-D9B2-8DF2-E3494E0B7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17A01-788A-1B79-07F9-417741B14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C6615-C391-54E9-CAD7-1A0C8125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6F89F-2C10-9DA2-83AA-727710895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613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1B25C-3EFF-E618-C9B8-A2A60CCD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0AD0F-B6F1-EE3B-ECF5-183B927B8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68577-C4C5-BCB1-5A3D-5F852D4DD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8481D-D965-335C-1D34-F7CDC13D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8D8FA-F811-8E66-9FE6-8992BC63D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526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F6155-4EF3-DEB4-8E77-7F103B05D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CD673-40F1-2B5E-15E9-7D62851ED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942746-01DD-2941-DF80-C159D3484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B186D4-EB15-81E2-BB96-91B1E9AE0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AC873-23AC-5803-ADC9-89DEAB586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96AFA0-7C71-0493-566E-0A9289B61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551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629AF-9BE3-BDB3-CA52-E43EC9076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9D3F7C-0773-42D9-DE9A-FA87C670F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0971F8-551E-668C-EBE7-019F35A494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D6434E-F89D-F558-A0BA-DC6F9D3495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31E14C-BCE3-9433-D58D-571DA4F3BE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317C16-6CB8-4072-D5C7-0EC7C3D1A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B958B8-D73B-E488-D611-B40AC1D8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70DBB0-881B-17FC-E566-9F9287B1E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772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52C8-683B-31ED-31A4-7C9999055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56362A-74B1-1775-7866-A95E33CB6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E4F5E2-B6EF-4545-226B-3140EB106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B56208-ACA3-4408-F55E-2AAD60D5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5552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B3440D-F4F1-A50E-E977-3FCD109E7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E07149-677B-2A02-9317-3145EC0CC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E751B-60C1-C93F-F5C7-9BD0CA640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8132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B43B1-0199-0F9D-B0CC-414282548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C48B9-4E42-49B9-A384-CE74BDF3C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879675-2EAB-B9D2-4615-3281CD944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1908E-4143-E504-9480-9A8D43C4B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E378B-C37B-6F76-EF84-053F98A8E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8FBAB-DD0F-B948-7EC0-C18BAF91E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705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A294E-4A0C-E487-FFE0-9276E9CC2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75EC8F-223B-7A75-1E21-DCD4ED4F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49BF1-5FA6-AB55-15BF-FA291439A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9B84F-F6DD-8FC3-FB8A-8588770AC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D9DB9-7A46-EDBE-81DC-50333E94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7AC45-B5A9-CD32-F223-56234CA3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810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0BADC5-5FFB-2228-9260-9166587F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5CF43-D82D-8671-634D-DA74F3352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38F0A-C0C7-D457-96C2-33C26C5B2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D0E09-1BCF-9E4D-EF3F-297967E4F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55649-6A15-51BD-740E-B8AC8D74A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90565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6835725-92C5-A7DA-8816-4ABF66BBF22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15F301-0729-8994-21C7-CFB17F743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414" y="123363"/>
            <a:ext cx="9831172" cy="66112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64C043C-9447-9F74-8084-1B571A1393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751" y="1135251"/>
            <a:ext cx="3638874" cy="31381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4368C5E-3E0A-BF2B-97B4-9C18BDBFC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9089" y="4211231"/>
            <a:ext cx="2828248" cy="108543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AA1537F-EC6C-43AF-75B8-787085FF41E4}"/>
              </a:ext>
            </a:extLst>
          </p:cNvPr>
          <p:cNvSpPr txBox="1"/>
          <p:nvPr/>
        </p:nvSpPr>
        <p:spPr>
          <a:xfrm>
            <a:off x="2200144" y="4371919"/>
            <a:ext cx="3175518" cy="836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MY" sz="1700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E: admin@myipemigas.com</a:t>
            </a:r>
          </a:p>
          <a:p>
            <a:pPr>
              <a:lnSpc>
                <a:spcPct val="150000"/>
              </a:lnSpc>
            </a:pPr>
            <a:r>
              <a:rPr lang="en-MY" sz="1700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E: shahzar2@gmail.com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F220FB-83F7-A4E2-AA1D-6465C83CEBA4}"/>
              </a:ext>
            </a:extLst>
          </p:cNvPr>
          <p:cNvSpPr txBox="1"/>
          <p:nvPr/>
        </p:nvSpPr>
        <p:spPr>
          <a:xfrm>
            <a:off x="6556076" y="1534463"/>
            <a:ext cx="3203747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r"/>
            <a:r>
              <a:rPr lang="en-MY" sz="3200" b="1" i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Ikatan</a:t>
            </a:r>
            <a:endParaRPr lang="en-MY" sz="3200" b="1" i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Georgia" panose="02040502050405020303" pitchFamily="18" charset="0"/>
              <a:ea typeface="Microsoft Himalaya" panose="01010100010101010101" pitchFamily="2" charset="0"/>
              <a:cs typeface="Microsoft Himalaya" panose="01010100010101010101" pitchFamily="2" charset="0"/>
            </a:endParaRPr>
          </a:p>
          <a:p>
            <a:pPr algn="r"/>
            <a:r>
              <a:rPr lang="en-MY" sz="3200" b="1" i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Pengusaha</a:t>
            </a:r>
            <a:endParaRPr lang="en-MY" sz="3200" b="1" i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Georgia" panose="02040502050405020303" pitchFamily="18" charset="0"/>
              <a:ea typeface="Microsoft Himalaya" panose="01010100010101010101" pitchFamily="2" charset="0"/>
              <a:cs typeface="Microsoft Himalaya" panose="01010100010101010101" pitchFamily="2" charset="0"/>
            </a:endParaRPr>
          </a:p>
          <a:p>
            <a:pPr algn="r"/>
            <a:r>
              <a:rPr lang="en-MY" sz="3200" b="1" i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Minyak</a:t>
            </a:r>
            <a:endParaRPr lang="en-MY" sz="3200" b="1" i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Georgia" panose="02040502050405020303" pitchFamily="18" charset="0"/>
              <a:ea typeface="Microsoft Himalaya" panose="01010100010101010101" pitchFamily="2" charset="0"/>
              <a:cs typeface="Microsoft Himalaya" panose="01010100010101010101" pitchFamily="2" charset="0"/>
            </a:endParaRPr>
          </a:p>
          <a:p>
            <a:pPr algn="r"/>
            <a:r>
              <a:rPr lang="en-MY" sz="3200" b="1" i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&amp; Gas</a:t>
            </a:r>
          </a:p>
          <a:p>
            <a:pPr algn="r"/>
            <a:r>
              <a:rPr lang="en-MY" sz="3200" b="1" i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Kalimantan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0EE731-759F-022D-7BD4-1816146873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00144" y="1122061"/>
            <a:ext cx="4476509" cy="142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421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MyID-Pro Digital</dc:creator>
  <cp:lastModifiedBy>MyID-Pro Digital</cp:lastModifiedBy>
  <cp:revision>1</cp:revision>
  <dcterms:created xsi:type="dcterms:W3CDTF">2026-04-29T19:22:30Z</dcterms:created>
  <dcterms:modified xsi:type="dcterms:W3CDTF">2026-04-29T19:30:28Z</dcterms:modified>
</cp:coreProperties>
</file>